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846" y="-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B1-3C18-4B9F-A4EE-79BABF5F624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6AC2-FADC-413B-B5D7-847F1EFB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1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B1-3C18-4B9F-A4EE-79BABF5F624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6AC2-FADC-413B-B5D7-847F1EFB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9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9029" y="456354"/>
            <a:ext cx="1922860" cy="97277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7753" y="456354"/>
            <a:ext cx="5641737" cy="97277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B1-3C18-4B9F-A4EE-79BABF5F624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6AC2-FADC-413B-B5D7-847F1EFB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2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B1-3C18-4B9F-A4EE-79BABF5F624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6AC2-FADC-413B-B5D7-847F1EFB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2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B1-3C18-4B9F-A4EE-79BABF5F624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6AC2-FADC-413B-B5D7-847F1EFB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7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7752" y="2658957"/>
            <a:ext cx="3782298" cy="752517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9591" y="2658957"/>
            <a:ext cx="3782298" cy="752517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B1-3C18-4B9F-A4EE-79BABF5F624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6AC2-FADC-413B-B5D7-847F1EFB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8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B1-3C18-4B9F-A4EE-79BABF5F624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6AC2-FADC-413B-B5D7-847F1EFB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7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B1-3C18-4B9F-A4EE-79BABF5F624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6AC2-FADC-413B-B5D7-847F1EFB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2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B1-3C18-4B9F-A4EE-79BABF5F624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6AC2-FADC-413B-B5D7-847F1EFB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8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B1-3C18-4B9F-A4EE-79BABF5F624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6AC2-FADC-413B-B5D7-847F1EFB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5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B1-3C18-4B9F-A4EE-79BABF5F624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6AC2-FADC-413B-B5D7-847F1EFB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1EAB1-3C18-4B9F-A4EE-79BABF5F624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F6AC2-FADC-413B-B5D7-847F1EFB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2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700000">
            <a:off x="4989876" y="4856654"/>
            <a:ext cx="1767700" cy="1191703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Type the locations here…</a:t>
            </a:r>
          </a:p>
        </p:txBody>
      </p:sp>
      <p:sp>
        <p:nvSpPr>
          <p:cNvPr id="8" name="TextBox 7"/>
          <p:cNvSpPr txBox="1"/>
          <p:nvPr/>
        </p:nvSpPr>
        <p:spPr>
          <a:xfrm rot="21180000">
            <a:off x="5252117" y="7132320"/>
            <a:ext cx="2145108" cy="4503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Type Date Here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34843" y="9628632"/>
            <a:ext cx="57027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Your Installation POC is _____________  (xxx) xxx-</a:t>
            </a:r>
            <a:r>
              <a:rPr lang="en-US" sz="1400" dirty="0" err="1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xxxx</a:t>
            </a:r>
            <a:r>
              <a:rPr lang="en-US" sz="14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, xxx.xxx@us.af.mil</a:t>
            </a:r>
            <a:endParaRPr lang="en-US" sz="14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36431" y="5116933"/>
            <a:ext cx="3531994" cy="987441"/>
          </a:xfrm>
          <a:prstGeom prst="rect">
            <a:avLst/>
          </a:prstGeom>
          <a:noFill/>
        </p:spPr>
        <p:txBody>
          <a:bodyPr wrap="square" lIns="0" tIns="0" rIns="0" bIns="0" rtlCol="0">
            <a:prstTxWarp prst="textArchDown">
              <a:avLst>
                <a:gd name="adj" fmla="val 328368"/>
              </a:avLst>
            </a:prstTxWarp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2400" dirty="0" smtClean="0">
                <a:solidFill>
                  <a:srgbClr val="2B3990"/>
                </a:solidFill>
                <a:latin typeface="Cooper Black" panose="0208090404030B020404" pitchFamily="18" charset="0"/>
              </a:rPr>
              <a:t>Type Name of Charities Here</a:t>
            </a:r>
            <a:br>
              <a:rPr lang="en-US" sz="2400" dirty="0" smtClean="0">
                <a:solidFill>
                  <a:srgbClr val="2B3990"/>
                </a:solidFill>
                <a:latin typeface="Cooper Black" panose="0208090404030B020404" pitchFamily="18" charset="0"/>
              </a:rPr>
            </a:br>
            <a:r>
              <a:rPr lang="en-US" sz="2400" dirty="0" smtClean="0">
                <a:solidFill>
                  <a:srgbClr val="2B3990"/>
                </a:solidFill>
                <a:latin typeface="Cooper Black" panose="0208090404030B020404" pitchFamily="18" charset="0"/>
              </a:rPr>
              <a:t>(and 2</a:t>
            </a:r>
            <a:r>
              <a:rPr lang="en-US" sz="2400" baseline="30000" dirty="0" smtClean="0">
                <a:solidFill>
                  <a:srgbClr val="2B3990"/>
                </a:solidFill>
                <a:latin typeface="Cooper Black" panose="0208090404030B020404" pitchFamily="18" charset="0"/>
              </a:rPr>
              <a:t>nd</a:t>
            </a:r>
            <a:r>
              <a:rPr lang="en-US" sz="2400" dirty="0" smtClean="0">
                <a:solidFill>
                  <a:srgbClr val="2B3990"/>
                </a:solidFill>
                <a:latin typeface="Cooper Black" panose="0208090404030B020404" pitchFamily="18" charset="0"/>
              </a:rPr>
              <a:t> line if needed)</a:t>
            </a:r>
          </a:p>
        </p:txBody>
      </p:sp>
    </p:spTree>
    <p:extLst>
      <p:ext uri="{BB962C8B-B14F-4D97-AF65-F5344CB8AC3E}">
        <p14:creationId xmlns:p14="http://schemas.microsoft.com/office/powerpoint/2010/main" val="373116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U.S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Neary, Fiona CIV USAF AFIAA/MSP</dc:creator>
  <cp:lastModifiedBy>Davis, Jennifer., , CPMS</cp:lastModifiedBy>
  <cp:revision>14</cp:revision>
  <dcterms:created xsi:type="dcterms:W3CDTF">2015-05-29T12:04:30Z</dcterms:created>
  <dcterms:modified xsi:type="dcterms:W3CDTF">2015-07-22T17:53:11Z</dcterms:modified>
</cp:coreProperties>
</file>